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357243"/>
              <a:satOff val="7293"/>
              <a:lumOff val="8906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3">
              <a:satOff val="1412"/>
              <a:lumOff val="16412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>
                  <a:satOff val="1412"/>
                  <a:lumOff val="1641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E937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FFF17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A51B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E1A84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103425"/>
              <a:satOff val="-7243"/>
              <a:lumOff val="99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chemeClr val="accent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lumOff val="-14283"/>
            </a:scheme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5">
                  <a:lumOff val="-1428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satOff val="-6299"/>
              <a:lumOff val="-3230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 y fecha"/>
          <p:cNvSpPr txBox="1"/>
          <p:nvPr>
            <p:ph type="body" sz="quarter" idx="21" hasCustomPrompt="1"/>
          </p:nvPr>
        </p:nvSpPr>
        <p:spPr>
          <a:xfrm>
            <a:off x="1206500" y="12268950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Autor y fecha</a:t>
            </a:r>
          </a:p>
        </p:txBody>
      </p:sp>
      <p:sp>
        <p:nvSpPr>
          <p:cNvPr id="12" name="Nivel de texto 1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Subtítulo de la presentación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Título de la presentación"/>
          <p:cNvSpPr txBox="1"/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Título de la presentación</a:t>
            </a:r>
          </a:p>
        </p:txBody>
      </p:sp>
      <p:sp>
        <p:nvSpPr>
          <p:cNvPr id="1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ubtítulo de la diapositiva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100" name="Título de la diapositiv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de la diapositiva</a:t>
            </a:r>
          </a:p>
        </p:txBody>
      </p:sp>
      <p:sp>
        <p:nvSpPr>
          <p:cNvPr id="10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ubtítulo de agenda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Subtítulo de agenda</a:t>
            </a:r>
          </a:p>
        </p:txBody>
      </p:sp>
      <p:sp>
        <p:nvSpPr>
          <p:cNvPr id="109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6000"/>
              </a:spcBef>
              <a:buSzTx/>
              <a:buNone/>
              <a:defRPr sz="5000"/>
            </a:lvl1pPr>
            <a:lvl2pPr marL="0" indent="457200">
              <a:spcBef>
                <a:spcPts val="6000"/>
              </a:spcBef>
              <a:buSzTx/>
              <a:buNone/>
              <a:defRPr sz="5000"/>
            </a:lvl2pPr>
            <a:lvl3pPr marL="0" indent="914400">
              <a:spcBef>
                <a:spcPts val="6000"/>
              </a:spcBef>
              <a:buSzTx/>
              <a:buNone/>
              <a:defRPr sz="5000"/>
            </a:lvl3pPr>
            <a:lvl4pPr marL="0" indent="1371600">
              <a:spcBef>
                <a:spcPts val="6000"/>
              </a:spcBef>
              <a:buSzTx/>
              <a:buNone/>
              <a:defRPr sz="5000"/>
            </a:lvl4pPr>
            <a:lvl5pPr marL="0" indent="18288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Temas relacionados con la agenda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Título de agend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de agenda</a:t>
            </a:r>
          </a:p>
        </p:txBody>
      </p:sp>
      <p:sp>
        <p:nvSpPr>
          <p:cNvPr id="11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cl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Nivel de texto 1…"/>
          <p:cNvSpPr txBox="1"/>
          <p:nvPr>
            <p:ph type="body" sz="half" idx="1" hasCustomPrompt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Declaración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ato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Nivel de texto 1…"/>
          <p:cNvSpPr txBox="1"/>
          <p:nvPr>
            <p:ph type="body" idx="1" hasCustomPrompt="1"/>
          </p:nvPr>
        </p:nvSpPr>
        <p:spPr>
          <a:xfrm>
            <a:off x="1206500" y="1206500"/>
            <a:ext cx="21971000" cy="7353300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Información fáctica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Información fáctica</a:t>
            </a:r>
          </a:p>
        </p:txBody>
      </p:sp>
      <p:sp>
        <p:nvSpPr>
          <p:cNvPr id="12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ribución"/>
          <p:cNvSpPr txBox="1"/>
          <p:nvPr>
            <p:ph type="body" sz="quarter" idx="21" hasCustomPrompt="1"/>
          </p:nvPr>
        </p:nvSpPr>
        <p:spPr>
          <a:xfrm>
            <a:off x="5461000" y="9563100"/>
            <a:ext cx="13728700" cy="698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Atribución</a:t>
            </a:r>
          </a:p>
        </p:txBody>
      </p:sp>
      <p:sp>
        <p:nvSpPr>
          <p:cNvPr id="136" name="Nivel de texto 1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32300"/>
          </a:xfrm>
          <a:prstGeom prst="rect">
            <a:avLst/>
          </a:prstGeom>
        </p:spPr>
        <p:txBody>
          <a:bodyPr anchor="b"/>
          <a:lstStyle>
            <a:lvl1pPr marL="254000" indent="-2540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“Cita destacable”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rimer plano de un patrón curvilíneo, blanco y con capas"/>
          <p:cNvSpPr/>
          <p:nvPr>
            <p:ph type="pic" sz="quarter" idx="21"/>
          </p:nvPr>
        </p:nvSpPr>
        <p:spPr>
          <a:xfrm>
            <a:off x="1257300" y="3213100"/>
            <a:ext cx="7289800" cy="728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Primer plano de un patrón con capas de piedra gris"/>
          <p:cNvSpPr/>
          <p:nvPr>
            <p:ph type="pic" sz="quarter" idx="22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Primer plano de un patrón de rayas blancas"/>
          <p:cNvSpPr/>
          <p:nvPr>
            <p:ph type="pic" sz="quarter" idx="23"/>
          </p:nvPr>
        </p:nvSpPr>
        <p:spPr>
          <a:xfrm>
            <a:off x="14621933" y="3632200"/>
            <a:ext cx="9677401" cy="64572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asillo blanco angular futurista con sombras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Estructura blanca, curva, futurista"/>
          <p:cNvSpPr/>
          <p:nvPr>
            <p:ph type="pic" idx="21"/>
          </p:nvPr>
        </p:nvSpPr>
        <p:spPr>
          <a:xfrm>
            <a:off x="0" y="-5397500"/>
            <a:ext cx="27190700" cy="203930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or y fecha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Autor y fecha</a:t>
            </a:r>
          </a:p>
        </p:txBody>
      </p:sp>
      <p:sp>
        <p:nvSpPr>
          <p:cNvPr id="23" name="Nivel de texto 1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Subtítulo de la presentación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Título de la presentación"/>
          <p:cNvSpPr txBox="1"/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Título de la presentación</a:t>
            </a:r>
          </a:p>
        </p:txBody>
      </p:sp>
      <p:sp>
        <p:nvSpPr>
          <p:cNvPr id="2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foto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rimer plano de un patrón curvilíneo, blanco y con capas"/>
          <p:cNvSpPr/>
          <p:nvPr>
            <p:ph type="pic" idx="21"/>
          </p:nvPr>
        </p:nvSpPr>
        <p:spPr>
          <a:xfrm>
            <a:off x="11569700" y="0"/>
            <a:ext cx="1371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ítulo de la diapositiva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Título de la diapositiva</a:t>
            </a:r>
          </a:p>
        </p:txBody>
      </p:sp>
      <p:sp>
        <p:nvSpPr>
          <p:cNvPr id="34" name="Nivel de texto 1…"/>
          <p:cNvSpPr txBox="1"/>
          <p:nvPr>
            <p:ph type="body" sz="quarter" idx="1" hasCustomPrompt="1"/>
          </p:nvPr>
        </p:nvSpPr>
        <p:spPr>
          <a:xfrm>
            <a:off x="1206500" y="7150100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Subtítulo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ubtítulo de la diapositiva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43" name="Título de la diapositiv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de la diapositiva</a:t>
            </a:r>
          </a:p>
        </p:txBody>
      </p:sp>
      <p:sp>
        <p:nvSpPr>
          <p:cNvPr id="44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rimer plano del borde curvo de una piedra blanca"/>
          <p:cNvSpPr/>
          <p:nvPr>
            <p:ph type="pic" idx="21"/>
          </p:nvPr>
        </p:nvSpPr>
        <p:spPr>
          <a:xfrm>
            <a:off x="12382500" y="-1206500"/>
            <a:ext cx="12103100" cy="1614031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ubtítulo de la diapositiva"/>
          <p:cNvSpPr txBox="1"/>
          <p:nvPr>
            <p:ph type="body" sz="quarter" idx="22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62" name="Título de la diapositiva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Título de la diapositiva</a:t>
            </a:r>
          </a:p>
        </p:txBody>
      </p:sp>
      <p:sp>
        <p:nvSpPr>
          <p:cNvPr id="63" name="Nivel de texto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 y vídeo pequeñ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ubtítulo de la diapositiva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72" name="Título de la diapositiv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de la diapositiva</a:t>
            </a:r>
          </a:p>
        </p:txBody>
      </p:sp>
      <p:sp>
        <p:nvSpPr>
          <p:cNvPr id="73" name="Nivel de texto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 y víde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ubtítulo de la diapositiva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82" name="Título de la diapositiva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Título de la diapositiva</a:t>
            </a:r>
          </a:p>
        </p:txBody>
      </p:sp>
      <p:sp>
        <p:nvSpPr>
          <p:cNvPr id="83" name="Nivel de texto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ítulo de sección"/>
          <p:cNvSpPr txBox="1"/>
          <p:nvPr>
            <p:ph type="title" hasCustomPrompt="1"/>
          </p:nvPr>
        </p:nvSpPr>
        <p:spPr>
          <a:xfrm>
            <a:off x="1206496" y="39116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Título de sección</a:t>
            </a:r>
          </a:p>
        </p:txBody>
      </p:sp>
      <p:sp>
        <p:nvSpPr>
          <p:cNvPr id="9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de la diapositiva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Título de la diapositiva</a:t>
            </a:r>
          </a:p>
        </p:txBody>
      </p:sp>
      <p:sp>
        <p:nvSpPr>
          <p:cNvPr id="3" name="Nivel de texto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úmero de diapositiva"/>
          <p:cNvSpPr txBox="1"/>
          <p:nvPr>
            <p:ph type="sldNum" sz="quarter" idx="2"/>
          </p:nvPr>
        </p:nvSpPr>
        <p:spPr>
          <a:xfrm>
            <a:off x="23538179" y="12443459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914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371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1828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2860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2743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200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3657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4114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Desarrollado por: Miguel Abelleira, Daniel Hernández y Daniel Pérez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ctr"/>
            <a:r>
              <a:t>Desarrollado por: </a:t>
            </a:r>
            <a:r>
              <a:rPr>
                <a:solidFill>
                  <a:srgbClr val="000000"/>
                </a:solidFill>
              </a:rPr>
              <a:t>Miguel Abelleira, Daniel Hernández y Daniel Pérez</a:t>
            </a:r>
          </a:p>
        </p:txBody>
      </p:sp>
      <p:pic>
        <p:nvPicPr>
          <p:cNvPr id="172" name="logo1.png" descr="logo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39484" y="1313275"/>
            <a:ext cx="9905031" cy="99050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Nosotros nos encargamos del resto…"/>
          <p:cNvSpPr txBox="1"/>
          <p:nvPr>
            <p:ph type="ctrTitle"/>
          </p:nvPr>
        </p:nvSpPr>
        <p:spPr>
          <a:xfrm>
            <a:off x="1115218" y="2614002"/>
            <a:ext cx="22646486" cy="4648201"/>
          </a:xfrm>
          <a:prstGeom prst="rect">
            <a:avLst/>
          </a:prstGeom>
        </p:spPr>
        <p:txBody>
          <a:bodyPr/>
          <a:lstStyle>
            <a:lvl1pPr>
              <a:defRPr spc="-105" sz="10600"/>
            </a:lvl1pPr>
          </a:lstStyle>
          <a:p>
            <a:pPr/>
            <a:r>
              <a:t>Nosotros nos encargamos del resto…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o de viñeta de la diapositiva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ú solo relájate"/>
          <p:cNvSpPr txBox="1"/>
          <p:nvPr>
            <p:ph type="body" sz="half" idx="1"/>
          </p:nvPr>
        </p:nvSpPr>
        <p:spPr>
          <a:xfrm>
            <a:off x="4483100" y="4183228"/>
            <a:ext cx="21971000" cy="4089401"/>
          </a:xfrm>
          <a:prstGeom prst="rect">
            <a:avLst/>
          </a:prstGeom>
        </p:spPr>
        <p:txBody>
          <a:bodyPr/>
          <a:lstStyle/>
          <a:p>
            <a:pPr/>
            <a:r>
              <a:t>Tú solo relájate</a:t>
            </a:r>
          </a:p>
        </p:txBody>
      </p:sp>
      <p:pic>
        <p:nvPicPr>
          <p:cNvPr id="199" name="Captura de pantalla 2025-03-26 a las 11.11.49.png" descr="Captura de pantalla 2025-03-26 a las 11.11.4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3590" y="1922760"/>
            <a:ext cx="5092701" cy="10617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¿Qué es Secret Gift?"/>
          <p:cNvSpPr txBox="1"/>
          <p:nvPr>
            <p:ph type="ctrTitle"/>
          </p:nvPr>
        </p:nvSpPr>
        <p:spPr>
          <a:xfrm>
            <a:off x="19062" y="2614002"/>
            <a:ext cx="24345876" cy="4648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¿Qué es Secret Gift?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¿Por qué crear está app?"/>
          <p:cNvSpPr txBox="1"/>
          <p:nvPr>
            <p:ph type="ctrTitle"/>
          </p:nvPr>
        </p:nvSpPr>
        <p:spPr>
          <a:xfrm>
            <a:off x="19062" y="2614002"/>
            <a:ext cx="24345876" cy="4648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¿Por qué crear está app?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Captura de pantalla 2025-03-26 a las 10.52.20.png" descr="Captura de pantalla 2025-03-26 a las 10.52.20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2492" r="0" b="22492"/>
          <a:stretch>
            <a:fillRect/>
          </a:stretch>
        </p:blipFill>
        <p:spPr>
          <a:xfrm>
            <a:off x="3834162" y="1300096"/>
            <a:ext cx="15317439" cy="861606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No todo el mundo puede reunirse antes del evento  para coger un nombre de un papel"/>
          <p:cNvSpPr txBox="1"/>
          <p:nvPr>
            <p:ph type="body" sz="half" idx="1"/>
          </p:nvPr>
        </p:nvSpPr>
        <p:spPr>
          <a:xfrm>
            <a:off x="1206500" y="8374228"/>
            <a:ext cx="21971000" cy="4089401"/>
          </a:xfrm>
          <a:prstGeom prst="rect">
            <a:avLst/>
          </a:prstGeom>
        </p:spPr>
        <p:txBody>
          <a:bodyPr/>
          <a:lstStyle>
            <a:lvl1pPr defTabSz="1780032">
              <a:defRPr spc="-87" sz="8760"/>
            </a:lvl1pPr>
          </a:lstStyle>
          <a:p>
            <a:pPr/>
            <a:r>
              <a:t>No todo el mundo puede reunirse antes del evento  para coger un nombre de un papel </a:t>
            </a:r>
          </a:p>
        </p:txBody>
      </p:sp>
      <p:pic>
        <p:nvPicPr>
          <p:cNvPr id="182" name="Captura de pantalla 2025-03-26 a las 10.52.20.png" descr="Captura de pantalla 2025-03-26 a las 10.52.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14865" y="358080"/>
            <a:ext cx="8299125" cy="84853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Captura de pantalla 2025-03-26 a las 11.03.26.png" descr="Captura de pantalla 2025-03-26 a las 11.03.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3290" y="961925"/>
            <a:ext cx="5092701" cy="10617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ecret Gift…"/>
          <p:cNvSpPr txBox="1"/>
          <p:nvPr>
            <p:ph type="title"/>
          </p:nvPr>
        </p:nvSpPr>
        <p:spPr>
          <a:xfrm>
            <a:off x="8902700" y="1157882"/>
            <a:ext cx="9776222" cy="3136891"/>
          </a:xfrm>
          <a:prstGeom prst="rect">
            <a:avLst/>
          </a:prstGeom>
        </p:spPr>
        <p:txBody>
          <a:bodyPr/>
          <a:lstStyle/>
          <a:p>
            <a:pPr algn="ctr" defTabSz="2340863">
              <a:defRPr spc="-96" sz="9600">
                <a:solidFill>
                  <a:schemeClr val="accent4">
                    <a:hueOff val="-297102"/>
                    <a:satOff val="16978"/>
                    <a:lumOff val="-20883"/>
                  </a:schemeClr>
                </a:solidFill>
              </a:defRPr>
            </a:pPr>
            <a:r>
              <a:t>Secret Gift</a:t>
            </a:r>
          </a:p>
          <a:p>
            <a:pPr algn="ctr" defTabSz="2340863">
              <a:defRPr spc="-96" sz="9600"/>
            </a:pPr>
            <a:r>
              <a:t>te facilita la vida </a:t>
            </a:r>
          </a:p>
        </p:txBody>
      </p:sp>
      <p:sp>
        <p:nvSpPr>
          <p:cNvPr id="187" name="Reuniones de Navidad.…"/>
          <p:cNvSpPr txBox="1"/>
          <p:nvPr>
            <p:ph type="body" sz="quarter" idx="1"/>
          </p:nvPr>
        </p:nvSpPr>
        <p:spPr>
          <a:xfrm>
            <a:off x="8978900" y="5803900"/>
            <a:ext cx="10795000" cy="5385424"/>
          </a:xfrm>
          <a:prstGeom prst="rect">
            <a:avLst/>
          </a:prstGeom>
        </p:spPr>
        <p:txBody>
          <a:bodyPr/>
          <a:lstStyle/>
          <a:p>
            <a:pPr marL="628650" indent="-628650">
              <a:buSzPct val="100000"/>
              <a:buChar char="•"/>
            </a:pPr>
            <a:r>
              <a:t>Reuniones de Navidad.</a:t>
            </a:r>
          </a:p>
          <a:p>
            <a:pPr marL="628650" indent="-628650">
              <a:buSzPct val="100000"/>
              <a:buChar char="•"/>
            </a:pPr>
            <a:r>
              <a:t>Reuniones de Amigos.</a:t>
            </a:r>
          </a:p>
          <a:p>
            <a:pPr marL="628650" indent="-628650">
              <a:buSzPct val="100000"/>
              <a:buChar char="•"/>
            </a:pPr>
            <a:r>
              <a:t>Reuniones de empresa.</a:t>
            </a:r>
          </a:p>
          <a:p>
            <a:pPr marL="628650" indent="-628650">
              <a:buSzPct val="100000"/>
              <a:buChar char="•"/>
            </a:pPr>
            <a:r>
              <a:t>Y lo que te puedas imaginar…</a:t>
            </a:r>
          </a:p>
        </p:txBody>
      </p:sp>
      <p:pic>
        <p:nvPicPr>
          <p:cNvPr id="188" name="Captura de pantalla 2025-03-26 a las 11.04.15.png" descr="Captura de pantalla 2025-03-26 a las 11.04.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07406" y="1549400"/>
            <a:ext cx="5092701" cy="1061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Escoge el nombre de tu grupo.…"/>
          <p:cNvSpPr txBox="1"/>
          <p:nvPr>
            <p:ph type="subTitle" sz="quarter" idx="1"/>
          </p:nvPr>
        </p:nvSpPr>
        <p:spPr>
          <a:xfrm>
            <a:off x="8420100" y="5302448"/>
            <a:ext cx="11888093" cy="5411392"/>
          </a:xfrm>
          <a:prstGeom prst="rect">
            <a:avLst/>
          </a:prstGeom>
        </p:spPr>
        <p:txBody>
          <a:bodyPr/>
          <a:lstStyle/>
          <a:p>
            <a:pPr marL="749141" indent="-749141" defTabSz="643889">
              <a:buSzPct val="100000"/>
              <a:buAutoNum type="arabicPeriod" startAt="1"/>
              <a:defRPr sz="5928"/>
            </a:pPr>
            <a:r>
              <a:t>Escoge el nombre de tu grupo.</a:t>
            </a:r>
          </a:p>
          <a:p>
            <a:pPr marL="749141" indent="-749141" defTabSz="643889">
              <a:buSzPct val="100000"/>
              <a:buAutoNum type="arabicPeriod" startAt="1"/>
              <a:defRPr sz="5928"/>
            </a:pPr>
            <a:r>
              <a:t>Introduce los participantes.</a:t>
            </a:r>
          </a:p>
          <a:p>
            <a:pPr marL="749141" indent="-749141" defTabSz="643889">
              <a:buSzPct val="100000"/>
              <a:buAutoNum type="arabicPeriod" startAt="1"/>
              <a:defRPr sz="5928"/>
            </a:pPr>
            <a:r>
              <a:t>Añade los ajustes que quieras.</a:t>
            </a:r>
          </a:p>
          <a:p>
            <a:pPr defTabSz="643889">
              <a:defRPr sz="5928"/>
            </a:pPr>
          </a:p>
          <a:p>
            <a:pPr marL="749141" indent="-749141" defTabSz="643889">
              <a:buSzPct val="100000"/>
              <a:buAutoNum type="arabicPeriod" startAt="4"/>
              <a:defRPr sz="7956"/>
            </a:pPr>
            <a:r>
              <a:t>¡</a:t>
            </a:r>
            <a:r>
              <a:rPr>
                <a:solidFill>
                  <a:srgbClr val="000000"/>
                </a:solidFill>
              </a:rPr>
              <a:t>¡Y crea tu juego!!</a:t>
            </a:r>
          </a:p>
        </p:txBody>
      </p:sp>
      <p:sp>
        <p:nvSpPr>
          <p:cNvPr id="191" name="Es muy fácil"/>
          <p:cNvSpPr txBox="1"/>
          <p:nvPr>
            <p:ph type="ctrTitle"/>
          </p:nvPr>
        </p:nvSpPr>
        <p:spPr>
          <a:xfrm>
            <a:off x="8902700" y="-1143000"/>
            <a:ext cx="21971004" cy="4648200"/>
          </a:xfrm>
          <a:prstGeom prst="rect">
            <a:avLst/>
          </a:prstGeom>
        </p:spPr>
        <p:txBody>
          <a:bodyPr/>
          <a:lstStyle>
            <a:lvl1pPr>
              <a:defRPr spc="-100" sz="10000"/>
            </a:lvl1pPr>
          </a:lstStyle>
          <a:p>
            <a:pPr/>
            <a:r>
              <a:t>Es muy fácil</a:t>
            </a:r>
          </a:p>
        </p:txBody>
      </p:sp>
      <p:pic>
        <p:nvPicPr>
          <p:cNvPr id="192" name="Captura de pantalla 2025-03-26 a las 11.14.12.png" descr="Captura de pantalla 2025-03-26 a las 11.14.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34257" y="1549400"/>
            <a:ext cx="5092701" cy="1061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8_MinimalistLight">
  <a:themeElements>
    <a:clrScheme name="38_MinimalistLight">
      <a:dk1>
        <a:srgbClr val="53585F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8_MinimalistLight">
  <a:themeElements>
    <a:clrScheme name="38_MinimalistLight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